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9" r:id="rId4"/>
    <p:sldId id="262" r:id="rId5"/>
    <p:sldId id="263" r:id="rId6"/>
    <p:sldId id="264" r:id="rId7"/>
    <p:sldId id="265" r:id="rId8"/>
    <p:sldId id="267" r:id="rId9"/>
    <p:sldId id="268" r:id="rId10"/>
    <p:sldId id="257" r:id="rId11"/>
    <p:sldId id="270" r:id="rId12"/>
    <p:sldId id="258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0FD3B7-1C0E-411F-9995-AEAABDE73961}" type="datetimeFigureOut">
              <a:rPr lang="ru-RU"/>
              <a:pPr>
                <a:defRPr/>
              </a:pPr>
              <a:t>09.03.2023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939C13-C3CC-41EF-A498-5DAC2C9242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003331-72AA-414A-ABBA-EA5640FC29A5}" type="datetimeFigureOut">
              <a:rPr lang="ru-RU"/>
              <a:pPr>
                <a:defRPr/>
              </a:pPr>
              <a:t>09.03.2023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A8BEE3-D4F2-4577-A87D-384EC0510F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08BA65-D21B-48B3-B790-B5C50A9D6BB7}" type="datetimeFigureOut">
              <a:rPr lang="ru-RU"/>
              <a:pPr>
                <a:defRPr/>
              </a:pPr>
              <a:t>09.03.2023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C9C4F9-2F26-4DEB-B005-5AE6230945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AFCB51-9DF1-4F0A-BB8B-D2A750077CFA}" type="datetimeFigureOut">
              <a:rPr lang="ru-RU"/>
              <a:pPr>
                <a:defRPr/>
              </a:pPr>
              <a:t>09.03.2023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705EC1-DFC6-4B45-95BE-CC05D4A89E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451F07-7B14-4524-B001-8CB80FFFF248}" type="datetimeFigureOut">
              <a:rPr lang="ru-RU"/>
              <a:pPr>
                <a:defRPr/>
              </a:pPr>
              <a:t>09.03.2023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9AC3E8-F82C-4881-9216-3FA922BA1B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E95E7B-A576-4537-9CAF-D91668E4A41C}" type="datetimeFigureOut">
              <a:rPr lang="ru-RU"/>
              <a:pPr>
                <a:defRPr/>
              </a:pPr>
              <a:t>09.03.2023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783EC0-8FB6-48BA-B6BA-95322AF1AD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464E2E-557A-477B-8162-4BB414AEB096}" type="datetimeFigureOut">
              <a:rPr lang="ru-RU"/>
              <a:pPr>
                <a:defRPr/>
              </a:pPr>
              <a:t>09.03.2023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4EDC31-29F0-40C1-89ED-AB2462AD04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F5A0E9-5B9E-46DD-99C8-5D48D44747BC}" type="datetimeFigureOut">
              <a:rPr lang="ru-RU"/>
              <a:pPr>
                <a:defRPr/>
              </a:pPr>
              <a:t>09.03.2023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60AC2F-5C32-41BA-A3F2-8263127811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54334-8E11-4848-929C-6E7C29691B6C}" type="datetimeFigureOut">
              <a:rPr lang="ru-RU"/>
              <a:pPr>
                <a:defRPr/>
              </a:pPr>
              <a:t>09.03.2023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478BA-31B4-479F-A596-9E632AE14E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99E706-2346-468F-8008-9A29549A11AC}" type="datetimeFigureOut">
              <a:rPr lang="ru-RU"/>
              <a:pPr>
                <a:defRPr/>
              </a:pPr>
              <a:t>09.03.2023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22FD1A-E72B-460C-9726-36BBA4CF19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FBF41E-A6AB-4B61-AC8A-ED8845451A6C}" type="datetimeFigureOut">
              <a:rPr lang="ru-RU"/>
              <a:pPr>
                <a:defRPr/>
              </a:pPr>
              <a:t>09.03.2023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886E6-7237-4168-B9D1-EC9B1DADDD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92573BA-8059-4255-A9EE-2DD6C7152B07}" type="datetimeFigureOut">
              <a:rPr lang="ru-RU"/>
              <a:pPr>
                <a:defRPr/>
              </a:pPr>
              <a:t>09.03.2023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E2BE58-5423-4710-9D03-04EB44795E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3" descr="https://catherineasquithgallery.com/uploads/posts/2021-02/1612692389_159-p-zelenii-abstraktnii-sportivnii-fon-2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011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ectangle 1"/>
          <p:cNvSpPr>
            <a:spLocks noChangeArrowheads="1"/>
          </p:cNvSpPr>
          <p:nvPr/>
        </p:nvSpPr>
        <p:spPr bwMode="auto">
          <a:xfrm>
            <a:off x="0" y="332656"/>
            <a:ext cx="9144000" cy="211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bIns="0" anchor="ctr">
            <a:spAutoFit/>
          </a:bodyPr>
          <a:lstStyle/>
          <a:p>
            <a:pPr algn="ctr"/>
            <a:r>
              <a:rPr lang="ru-RU" sz="2000" dirty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Муниципальное бюджетное общеобразовательное учреждение «</a:t>
            </a:r>
            <a:r>
              <a:rPr lang="ru-RU" sz="2000" dirty="0" err="1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Красноподгорная</a:t>
            </a:r>
            <a:r>
              <a:rPr lang="ru-RU" sz="2000" dirty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 средняя общеобразовательная школа имени </a:t>
            </a:r>
          </a:p>
          <a:p>
            <a:pPr algn="ctr"/>
            <a:r>
              <a:rPr lang="ru-RU" sz="2000" dirty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Героя Социалистического Труда П.М. Волкова»</a:t>
            </a:r>
          </a:p>
          <a:p>
            <a:pPr algn="ctr"/>
            <a:r>
              <a:rPr lang="ru-RU" sz="2000" dirty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Краснослободского</a:t>
            </a:r>
            <a:r>
              <a:rPr lang="ru-RU" sz="2000" dirty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 муниципального района</a:t>
            </a:r>
          </a:p>
          <a:p>
            <a:pPr algn="ctr"/>
            <a:r>
              <a:rPr lang="ru-RU" sz="2000" dirty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 </a:t>
            </a:r>
            <a:r>
              <a:rPr lang="ru-RU" sz="3600" b="1" dirty="0">
                <a:solidFill>
                  <a:srgbClr val="FF0000"/>
                </a:solidFill>
                <a:ea typeface="Times New Roman" pitchFamily="18" charset="0"/>
                <a:cs typeface="Arial" charset="0"/>
              </a:rPr>
              <a:t>Республики Мордовия</a:t>
            </a:r>
          </a:p>
          <a:p>
            <a:pPr eaLnBrk="0" hangingPunct="0"/>
            <a:endParaRPr lang="ru-RU" sz="2000" dirty="0">
              <a:ea typeface="Times New Roman" pitchFamily="18" charset="0"/>
              <a:cs typeface="Arial" charset="0"/>
            </a:endParaRPr>
          </a:p>
        </p:txBody>
      </p:sp>
      <p:sp>
        <p:nvSpPr>
          <p:cNvPr id="13316" name="Прямоугольник 5"/>
          <p:cNvSpPr>
            <a:spLocks noChangeArrowheads="1"/>
          </p:cNvSpPr>
          <p:nvPr/>
        </p:nvSpPr>
        <p:spPr bwMode="auto">
          <a:xfrm>
            <a:off x="69750" y="2488553"/>
            <a:ext cx="9144000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dirty="0">
                <a:cs typeface="Arial" charset="0"/>
              </a:rPr>
              <a:t>Добровольное общественное объединение школьный </a:t>
            </a:r>
          </a:p>
          <a:p>
            <a:pPr algn="ctr"/>
            <a:r>
              <a:rPr lang="ru-RU" sz="3600" b="1" dirty="0">
                <a:solidFill>
                  <a:srgbClr val="FF0000"/>
                </a:solidFill>
                <a:cs typeface="Arial" charset="0"/>
              </a:rPr>
              <a:t>спортивный клуб «Олимпия» </a:t>
            </a:r>
          </a:p>
          <a:p>
            <a:pPr algn="ctr"/>
            <a:r>
              <a:rPr lang="ru-RU" sz="2000" dirty="0">
                <a:cs typeface="Arial" charset="0"/>
              </a:rPr>
              <a:t>год создания 18.09.2014 г.</a:t>
            </a:r>
          </a:p>
          <a:p>
            <a:pPr algn="ctr"/>
            <a:endParaRPr lang="ru-RU" sz="2000" dirty="0" smtClean="0">
              <a:cs typeface="Arial" charset="0"/>
            </a:endParaRPr>
          </a:p>
          <a:p>
            <a:pPr algn="ctr"/>
            <a:endParaRPr lang="ru-RU" sz="2000" dirty="0">
              <a:cs typeface="Arial" charset="0"/>
            </a:endParaRPr>
          </a:p>
          <a:p>
            <a:pPr algn="ctr"/>
            <a:endParaRPr lang="ru-RU" sz="2000" dirty="0" smtClean="0">
              <a:cs typeface="Arial" charset="0"/>
            </a:endParaRPr>
          </a:p>
          <a:p>
            <a:pPr algn="ctr"/>
            <a:endParaRPr lang="ru-RU" sz="2000" dirty="0">
              <a:cs typeface="Arial" charset="0"/>
            </a:endParaRPr>
          </a:p>
          <a:p>
            <a:pPr algn="ctr"/>
            <a:endParaRPr lang="ru-RU" sz="2000" dirty="0" smtClean="0">
              <a:cs typeface="Arial" charset="0"/>
            </a:endParaRPr>
          </a:p>
          <a:p>
            <a:pPr algn="ctr"/>
            <a:endParaRPr lang="ru-RU" sz="2000" dirty="0">
              <a:cs typeface="Arial" charset="0"/>
            </a:endParaRPr>
          </a:p>
          <a:p>
            <a:pPr algn="ctr"/>
            <a:r>
              <a:rPr lang="ru-RU" sz="3200" dirty="0">
                <a:cs typeface="Arial" charset="0"/>
              </a:rPr>
              <a:t>Руководитель: </a:t>
            </a:r>
            <a:r>
              <a:rPr lang="ru-RU" sz="3200" b="1" dirty="0" err="1">
                <a:solidFill>
                  <a:srgbClr val="FF0000"/>
                </a:solidFill>
                <a:cs typeface="Arial" charset="0"/>
              </a:rPr>
              <a:t>Негоднов</a:t>
            </a:r>
            <a:r>
              <a:rPr lang="ru-RU" sz="3200" b="1" dirty="0">
                <a:solidFill>
                  <a:srgbClr val="FF0000"/>
                </a:solidFill>
                <a:cs typeface="Arial" charset="0"/>
              </a:rPr>
              <a:t> Сергей Викторович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3" descr="https://catherineasquithgallery.com/uploads/posts/2021-02/1612692389_159-p-zelenii-abstraktnii-sportivnii-fon-2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011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Прямоугольник 3"/>
          <p:cNvSpPr>
            <a:spLocks noChangeArrowheads="1"/>
          </p:cNvSpPr>
          <p:nvPr/>
        </p:nvSpPr>
        <p:spPr bwMode="auto">
          <a:xfrm>
            <a:off x="500063" y="500063"/>
            <a:ext cx="8001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>
                <a:cs typeface="Arial" charset="0"/>
              </a:rPr>
              <a:t>Залог успешной работы школьного спортивного клуба заключается в создание благоприятных условий для развития физической культуры и спорта в образовательной организации. </a:t>
            </a:r>
          </a:p>
        </p:txBody>
      </p:sp>
      <p:pic>
        <p:nvPicPr>
          <p:cNvPr id="21507" name="Picture 3" descr="G:\ФОТКИ\IMG-20201022-WA0000.jpg"/>
          <p:cNvPicPr>
            <a:picLocks noChangeAspect="1" noChangeArrowheads="1"/>
          </p:cNvPicPr>
          <p:nvPr/>
        </p:nvPicPr>
        <p:blipFill>
          <a:blip r:embed="rId3"/>
          <a:srcRect b="15555"/>
          <a:stretch>
            <a:fillRect/>
          </a:stretch>
        </p:blipFill>
        <p:spPr bwMode="auto">
          <a:xfrm>
            <a:off x="214313" y="1571625"/>
            <a:ext cx="428625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4" descr="G:\ФОТКИ\IMG-20201024-WA000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52950" y="3214688"/>
            <a:ext cx="4591050" cy="344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2" descr="G:\ФОТКИ\IMG-20201110-WA000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3" y="4000500"/>
            <a:ext cx="3506787" cy="263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IMG_830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36613"/>
            <a:ext cx="5148263" cy="3432175"/>
          </a:xfrm>
          <a:prstGeom prst="rect">
            <a:avLst/>
          </a:prstGeom>
          <a:noFill/>
        </p:spPr>
      </p:pic>
      <p:pic>
        <p:nvPicPr>
          <p:cNvPr id="24581" name="Picture 5" descr="IMG_830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0200" y="3357563"/>
            <a:ext cx="5003800" cy="3335337"/>
          </a:xfrm>
          <a:prstGeom prst="rect">
            <a:avLst/>
          </a:prstGeom>
          <a:noFill/>
        </p:spPr>
      </p:pic>
      <p:pic>
        <p:nvPicPr>
          <p:cNvPr id="24583" name="Picture 7" descr="IMG_83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4343400"/>
            <a:ext cx="3600450" cy="2398713"/>
          </a:xfrm>
          <a:prstGeom prst="rect">
            <a:avLst/>
          </a:prstGeom>
          <a:noFill/>
        </p:spPr>
      </p:pic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0" y="188913"/>
            <a:ext cx="9144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chemeClr val="accent2"/>
                </a:solidFill>
              </a:rPr>
              <a:t>Акция «Говорим здоровью - да!»</a:t>
            </a:r>
          </a:p>
        </p:txBody>
      </p:sp>
      <p:pic>
        <p:nvPicPr>
          <p:cNvPr id="24585" name="Picture 9" descr="IMG_832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92725" y="836613"/>
            <a:ext cx="3717925" cy="2479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3" descr="https://catherineasquithgallery.com/uploads/posts/2021-02/1612692389_159-p-zelenii-abstraktnii-sportivnii-fon-2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011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Прямоугольник 4"/>
          <p:cNvSpPr>
            <a:spLocks noChangeArrowheads="1"/>
          </p:cNvSpPr>
          <p:nvPr/>
        </p:nvSpPr>
        <p:spPr bwMode="auto">
          <a:xfrm>
            <a:off x="0" y="428625"/>
            <a:ext cx="9144000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cs typeface="Arial" charset="0"/>
              </a:rPr>
              <a:t>Школьный спортивный клуб - эффективный способ воспитания и развития физических качеств учащихся </a:t>
            </a:r>
          </a:p>
        </p:txBody>
      </p:sp>
      <p:pic>
        <p:nvPicPr>
          <p:cNvPr id="22531" name="Picture 4" descr="https://www.pngarts.com/files/5/Champion-Transparent-Imag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" y="2500313"/>
            <a:ext cx="3571875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https://catherineasquithgallery.com/uploads/posts/2021-02/1613682081_69-p-foni-dlya-detskoi-prezentatsii-sport-7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0" y="4929188"/>
            <a:ext cx="3429000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Прямоугольник 3"/>
          <p:cNvSpPr>
            <a:spLocks noChangeArrowheads="1"/>
          </p:cNvSpPr>
          <p:nvPr/>
        </p:nvSpPr>
        <p:spPr bwMode="auto">
          <a:xfrm>
            <a:off x="0" y="476250"/>
            <a:ext cx="8964613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FF0000"/>
                </a:solidFill>
                <a:cs typeface="Arial" charset="0"/>
              </a:rPr>
              <a:t>Школьный спортивный клуб «Олимпия»</a:t>
            </a:r>
          </a:p>
          <a:p>
            <a:endParaRPr lang="ru-RU" sz="3200">
              <a:cs typeface="Arial" charset="0"/>
            </a:endParaRPr>
          </a:p>
          <a:p>
            <a:r>
              <a:rPr lang="ru-RU" sz="2000" b="1">
                <a:cs typeface="Arial" charset="0"/>
              </a:rPr>
              <a:t>Цели:</a:t>
            </a:r>
          </a:p>
          <a:p>
            <a:r>
              <a:rPr lang="ru-RU" sz="2000">
                <a:cs typeface="Arial" charset="0"/>
              </a:rPr>
              <a:t>- организация и проведение спортивно-массовой работы в школе;</a:t>
            </a:r>
          </a:p>
          <a:p>
            <a:r>
              <a:rPr lang="ru-RU" sz="2000">
                <a:cs typeface="Arial" charset="0"/>
              </a:rPr>
              <a:t>- формирование у обучающихся ценностного отношения к своему здоровью, привычки к активному и здоровому образу жизни.</a:t>
            </a:r>
          </a:p>
          <a:p>
            <a:r>
              <a:rPr lang="ru-RU" sz="2000" b="1">
                <a:cs typeface="Arial" charset="0"/>
              </a:rPr>
              <a:t>Задачи:</a:t>
            </a:r>
          </a:p>
          <a:p>
            <a:r>
              <a:rPr lang="ru-RU" sz="2000">
                <a:cs typeface="Arial" charset="0"/>
              </a:rPr>
              <a:t>Привлечь учащихся школы, педагогов и родителей к систематическим занятиям физической культурой и спортом для укрепления их здоровья и формирования здорового стиля жизни;</a:t>
            </a:r>
          </a:p>
          <a:p>
            <a:r>
              <a:rPr lang="ru-RU" sz="2000">
                <a:cs typeface="Arial" charset="0"/>
              </a:rPr>
              <a:t>Обеспечить внеурочную занятость детей «группы риска»;</a:t>
            </a:r>
            <a:br>
              <a:rPr lang="ru-RU" sz="2000">
                <a:cs typeface="Arial" charset="0"/>
              </a:rPr>
            </a:br>
            <a:r>
              <a:rPr lang="ru-RU" sz="2000">
                <a:cs typeface="Arial" charset="0"/>
              </a:rPr>
              <a:t>Развивать у школьников общественную активность и трудолюбие, творчество и организаторские способности.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IMG_83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096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4208" y="5807644"/>
            <a:ext cx="9119005" cy="98246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Быстрее, выше и </a:t>
            </a:r>
            <a:r>
              <a:rPr lang="ru-RU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сильнее</a:t>
            </a: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!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3" descr="https://catherineasquithgallery.com/uploads/posts/2021-02/1612692389_159-p-zelenii-abstraktnii-sportivnii-fon-2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011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Прямоугольник 2"/>
          <p:cNvSpPr>
            <a:spLocks noChangeArrowheads="1"/>
          </p:cNvSpPr>
          <p:nvPr/>
        </p:nvSpPr>
        <p:spPr bwMode="auto">
          <a:xfrm>
            <a:off x="0" y="428625"/>
            <a:ext cx="9144000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/>
              <a:t>Курс внеурочной деятельности  «Спортивные игры» </a:t>
            </a:r>
          </a:p>
          <a:p>
            <a:r>
              <a:rPr lang="ru-RU" sz="2000">
                <a:cs typeface="Arial" charset="0"/>
              </a:rPr>
              <a:t>Для успешной деятельности школьного спортивного клуба были созданы:</a:t>
            </a:r>
          </a:p>
          <a:p>
            <a:r>
              <a:rPr lang="ru-RU" sz="2000">
                <a:cs typeface="Arial" charset="0"/>
              </a:rPr>
              <a:t>курс внеурочной деятельности  «Спортивные игры». Данный курс предусматривает задания, упражнения, игры на формирование коммуникативных, двигательных навыков, развитие физических качеств школьников. Программа реализуется в 1-11 классах, занятия проходят раз в неделю. </a:t>
            </a:r>
          </a:p>
          <a:p>
            <a:endParaRPr lang="ru-RU">
              <a:latin typeface="Calibri" pitchFamily="34" charset="0"/>
            </a:endParaRPr>
          </a:p>
        </p:txBody>
      </p:sp>
      <p:pic>
        <p:nvPicPr>
          <p:cNvPr id="15363" name="Picture 1" descr="C:\Users\User\Desktop\рол\wV4h6HtlPP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2571750"/>
            <a:ext cx="4643437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3" descr="https://catherineasquithgallery.com/uploads/posts/2021-02/1612692389_159-p-zelenii-abstraktnii-sportivnii-fon-2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011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Прямоугольник 2"/>
          <p:cNvSpPr>
            <a:spLocks noChangeArrowheads="1"/>
          </p:cNvSpPr>
          <p:nvPr/>
        </p:nvSpPr>
        <p:spPr bwMode="auto">
          <a:xfrm>
            <a:off x="0" y="214313"/>
            <a:ext cx="8929688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cs typeface="Arial" charset="0"/>
              </a:rPr>
              <a:t>Секция баскетбола для 5-11 классов</a:t>
            </a:r>
            <a:r>
              <a:rPr lang="ru-RU" sz="2000">
                <a:cs typeface="Arial" charset="0"/>
              </a:rPr>
              <a:t> </a:t>
            </a:r>
          </a:p>
          <a:p>
            <a:r>
              <a:rPr lang="ru-RU" sz="2000">
                <a:cs typeface="Arial" charset="0"/>
              </a:rPr>
              <a:t>Баскетбол - спортивная командная игра, является очень популярной среди обучающихся. Систематические занятия в секции помогают развитию физических качеств (быстрота, ловкость и скоростно-силовая выносливость), а также способствуют воспитанию нравственных и морально-волевых качеств. Программа реализуется в двух группах, занятия проходят три раза в неделю.</a:t>
            </a:r>
          </a:p>
        </p:txBody>
      </p:sp>
      <p:pic>
        <p:nvPicPr>
          <p:cNvPr id="16387" name="Рисунок 4" descr="G:\фото_на_стенд_2020\Новая папка\IMG_215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2500313"/>
            <a:ext cx="5940425" cy="396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3" descr="https://catherineasquithgallery.com/uploads/posts/2021-02/1612692389_159-p-zelenii-abstraktnii-sportivnii-fon-2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011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Прямоугольник 2"/>
          <p:cNvSpPr>
            <a:spLocks noChangeArrowheads="1"/>
          </p:cNvSpPr>
          <p:nvPr/>
        </p:nvSpPr>
        <p:spPr bwMode="auto">
          <a:xfrm>
            <a:off x="142875" y="428625"/>
            <a:ext cx="8715375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cs typeface="Arial" charset="0"/>
              </a:rPr>
              <a:t>Курс внеурочной деятельности по шахматам</a:t>
            </a:r>
          </a:p>
          <a:p>
            <a:r>
              <a:rPr lang="ru-RU" sz="2000">
                <a:cs typeface="Arial" charset="0"/>
              </a:rPr>
              <a:t>Шахматы способствует развитию таких качеств, как способность к концентрации внимания, целеустремленности, воли, терпения, смелости, умению быстро и правильно принимать решения в меняющейся обстановке. </a:t>
            </a:r>
          </a:p>
        </p:txBody>
      </p:sp>
      <p:pic>
        <p:nvPicPr>
          <p:cNvPr id="17411" name="Picture 2" descr="https://sun9-84.userapi.com/impg/OyJxgpmlOykfalkb6_z2xKQkKGXU7R8FgNhrGg/_7RqB7b3k9A.jpg?size=1280x960&amp;quality=95&amp;sign=9c77bdfa4ac4a64191b38fef7533cf1c&amp;type=albu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2571750"/>
            <a:ext cx="4786312" cy="358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4" descr="https://sun9-77.userapi.com/impg/BH6c_eTzs3M6XKNIqI-69IdBaw0MJD_zWHi7jA/u-ZhUHrpyKk.jpg?size=1280x960&amp;quality=95&amp;sign=d08c6cc2f3bfd8b111310949f848425a&amp;type=albu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92675" y="3286125"/>
            <a:ext cx="4251325" cy="318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3" descr="https://catherineasquithgallery.com/uploads/posts/2021-02/1612692389_159-p-zelenii-abstraktnii-sportivnii-fon-2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011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Прямоугольник 2"/>
          <p:cNvSpPr>
            <a:spLocks noChangeArrowheads="1"/>
          </p:cNvSpPr>
          <p:nvPr/>
        </p:nvSpPr>
        <p:spPr bwMode="auto">
          <a:xfrm>
            <a:off x="0" y="188913"/>
            <a:ext cx="91440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Массовые мероприятия по пропаганде здорового образа жизни</a:t>
            </a:r>
            <a:r>
              <a:rPr lang="ru-RU" sz="2000"/>
              <a:t> </a:t>
            </a:r>
          </a:p>
          <a:p>
            <a:r>
              <a:rPr lang="ru-RU" sz="2000">
                <a:cs typeface="Arial" charset="0"/>
              </a:rPr>
              <a:t>Одной из главных задач работы Школьного спортивного клуба является укрепление здоровья и правильное физическое развитие обучающихся. Для решения этих задач используются различные формы: дни здоровья, спортивные праздники, соревнования, проекты, акции, флешмобы.</a:t>
            </a:r>
          </a:p>
        </p:txBody>
      </p:sp>
      <p:pic>
        <p:nvPicPr>
          <p:cNvPr id="18435" name="Picture 1" descr="C:\Users\User\Desktop\рол\aDULi-ZE_IA.jpg"/>
          <p:cNvPicPr>
            <a:picLocks noChangeAspect="1" noChangeArrowheads="1"/>
          </p:cNvPicPr>
          <p:nvPr/>
        </p:nvPicPr>
        <p:blipFill>
          <a:blip r:embed="rId3"/>
          <a:srcRect t="19414" b="9480"/>
          <a:stretch>
            <a:fillRect/>
          </a:stretch>
        </p:blipFill>
        <p:spPr bwMode="auto">
          <a:xfrm>
            <a:off x="928688" y="2000250"/>
            <a:ext cx="7739062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3" descr="https://catherineasquithgallery.com/uploads/posts/2021-02/1612692389_159-p-zelenii-abstraktnii-sportivnii-fon-2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011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Прямоугольник 1"/>
          <p:cNvSpPr>
            <a:spLocks noChangeArrowheads="1"/>
          </p:cNvSpPr>
          <p:nvPr/>
        </p:nvSpPr>
        <p:spPr bwMode="auto">
          <a:xfrm>
            <a:off x="357188" y="357188"/>
            <a:ext cx="8286750" cy="365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cs typeface="Arial" charset="0"/>
              </a:rPr>
              <a:t>Школьным спортивным клубом были проведены:</a:t>
            </a:r>
          </a:p>
          <a:p>
            <a:r>
              <a:rPr lang="ru-RU" sz="2000">
                <a:cs typeface="Arial" charset="0"/>
              </a:rPr>
              <a:t>-Школьные соревнования (легкая атлетика, лыжные гонки, пионербол, баскетбол и волейбол);</a:t>
            </a:r>
          </a:p>
          <a:p>
            <a:r>
              <a:rPr lang="ru-RU" sz="2000">
                <a:cs typeface="Arial" charset="0"/>
              </a:rPr>
              <a:t>- Веселые старты для начальной школы;</a:t>
            </a:r>
          </a:p>
          <a:p>
            <a:r>
              <a:rPr lang="ru-RU" sz="2000">
                <a:cs typeface="Arial" charset="0"/>
              </a:rPr>
              <a:t>- Акция «Говорим здоровью - да!»;</a:t>
            </a:r>
          </a:p>
          <a:p>
            <a:r>
              <a:rPr lang="ru-RU" sz="2000">
                <a:cs typeface="Arial" charset="0"/>
              </a:rPr>
              <a:t>- «Мини-футбол - в школу»;</a:t>
            </a:r>
          </a:p>
          <a:p>
            <a:r>
              <a:rPr lang="ru-RU" sz="2000">
                <a:cs typeface="Arial" charset="0"/>
              </a:rPr>
              <a:t>- Флешмоб «Еда без вреда»;</a:t>
            </a:r>
          </a:p>
          <a:p>
            <a:r>
              <a:rPr lang="ru-RU" sz="2000">
                <a:cs typeface="Arial" charset="0"/>
              </a:rPr>
              <a:t>- Проект «Пробудись!», направленный на формирование ЗОЖ;</a:t>
            </a:r>
          </a:p>
          <a:p>
            <a:r>
              <a:rPr lang="ru-RU" sz="2000">
                <a:cs typeface="Arial" charset="0"/>
              </a:rPr>
              <a:t>- Велопробег, посвященный Дню Победы.</a:t>
            </a:r>
          </a:p>
          <a:p>
            <a:endParaRPr lang="ru-RU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</p:txBody>
      </p:sp>
      <p:pic>
        <p:nvPicPr>
          <p:cNvPr id="19459" name="Picture 1" descr="C:\Users\User\Desktop\рол\RMVw3Sst-kU.jpg"/>
          <p:cNvPicPr>
            <a:picLocks noChangeAspect="1" noChangeArrowheads="1"/>
          </p:cNvPicPr>
          <p:nvPr/>
        </p:nvPicPr>
        <p:blipFill>
          <a:blip r:embed="rId3"/>
          <a:srcRect t="5797" b="11821"/>
          <a:stretch>
            <a:fillRect/>
          </a:stretch>
        </p:blipFill>
        <p:spPr bwMode="auto">
          <a:xfrm>
            <a:off x="0" y="3286125"/>
            <a:ext cx="4929188" cy="304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3" descr="https://catherineasquithgallery.com/uploads/posts/2021-02/1612692389_159-p-zelenii-abstraktnii-sportivnii-fon-2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011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1" descr="C:\Users\User\Desktop\рол\293rc-WK0V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33938" y="3625850"/>
            <a:ext cx="4310062" cy="323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1" descr="C:\Users\User\Desktop\рол\pqtt_huxET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8" y="0"/>
            <a:ext cx="8505825" cy="392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5" descr="IMG_832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3850" y="3930650"/>
            <a:ext cx="4392613" cy="2927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357</Words>
  <Application>Microsoft Office PowerPoint</Application>
  <PresentationFormat>Экран (4:3)</PresentationFormat>
  <Paragraphs>44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1</cp:lastModifiedBy>
  <cp:revision>16</cp:revision>
  <dcterms:created xsi:type="dcterms:W3CDTF">2022-09-29T18:16:45Z</dcterms:created>
  <dcterms:modified xsi:type="dcterms:W3CDTF">2023-03-09T07:19:58Z</dcterms:modified>
</cp:coreProperties>
</file>